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71697-3106-EDC1-13D4-18A0B9524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13778B-8BC1-41E1-48D7-001BD94EA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19164-73AD-D86D-B39A-585E77DDE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F6BA2-C09C-2F4B-9DB5-8E4641FCE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5F04A-BC17-5940-99BE-D5BBA00F9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64332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552AD-973E-9F3F-4FC2-40E4B5EE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92611A-EE08-1B10-7F97-CB87F5CC21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2D819-B70C-7D0D-1C85-7E390B9D9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2BE0E-5CE1-4C9E-6D14-128B24B94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6F129-6B9D-99AF-1506-7AC4887DD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66083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843674-001D-044A-DA27-D659051462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DEE041-E09B-16D0-16A7-97F58B5663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03FD5-B622-C8F5-959F-7AAB1027D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8023AE-B84B-D5A2-86D4-D3B0323D2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93314-8BED-9514-32A1-38CF9C957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94276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F5C06-CFEE-AF4F-1F27-ED887E9FB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65D62-1704-B86D-FF67-39D952B1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74471-F8D4-3675-2869-141B45DE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134A5-88D6-F090-4C37-7A07EB045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2D67B-9095-BCE2-7B5C-ED3E0E900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15241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90E8F-86D2-8F82-667F-C57BA318A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EF84BD-8C77-2CC9-BE62-FB2D0BCE9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54D1C-542F-295B-17C4-164EE2A44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851F4-F2C0-69C7-E634-EA77DE9C5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13CCB-3908-3FAF-49EC-E589FB229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52725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34893-7423-421C-D8BA-0807EFABE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ACCA4-F7A2-53E3-4296-600757ADC1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ADA4A9-2BF1-4FB5-1BD4-D15E10241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D091F-253B-08E1-2899-538BE11E5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93162-1B69-760D-6712-07A575ADB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6E0D8-B04A-E2CC-6A81-0B067DDE3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5582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1BFF-8E90-3B1A-510C-0A3C4573B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BE909-5962-2A5F-5ADC-E336182DB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C76BCB-401F-A74F-AB5B-78923915FC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AA06B-1200-679C-A122-F69FA5D6A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49EBEF-D670-3DCE-B196-CFD0155764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0990A-4927-5A71-A65C-ECB3B67B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543299-445A-4867-0DBA-5E34C09DE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CDA01A-2B47-C2E1-4A30-8EF2DF4EC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46390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5CAF7-4A72-02EB-303D-EB07C8564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B6EAE8-EAA0-B59F-7785-47FEC07E4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8DA7A-CB82-B519-E1E9-8B5C2A2A5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A6402-C363-8F30-B4C4-40E9741B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24405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51F103-1E7D-D30A-7197-D50FCF649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8BA1AD-8FF5-4254-5DE4-309C268B2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82332-B3C4-58B9-B429-AEDA3E6AC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89855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17ACA-01F1-CF32-0A63-157D2EA21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283F-AECF-499E-179F-59E6D7E2B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A97B4-4484-17B1-33EF-C0EC4861D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564EF6-8D1B-922F-3765-07D937A7F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E9C56-B154-7BF7-253A-6486323FD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CE591-F681-3CE6-0C0E-648536C73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71887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60F41-DADE-5916-3B0A-9F14956EF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B5B984-E94A-D4E6-EEBC-CEE4868D3D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AE558-3CF4-4ECB-D900-F2F0C79FF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F64B2E-75F5-E896-B9E7-A7DE6F2B9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9BAFF-9B1B-E664-F35F-6B5B43290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FD579-1700-AD10-9564-E986187B1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77596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FD369F-5294-2081-B1AB-0EDE54B98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1F65AD-DD5B-D90D-6C6F-E5708B239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D3D47-15EB-3C31-A36B-3C692434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E2FDD-D7BA-40DA-950F-8BA193F03415}" type="datetimeFigureOut">
              <a:rPr lang="th-TH" smtClean="0"/>
              <a:t>31/05/66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20B7D-0B61-D8BE-B57F-3C87597F2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BF843-701E-CF29-F299-33CEC1F96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69AE6-F31A-45BD-AD38-BD78BBCC764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07918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4AFBD8-4195-2D9E-B22C-A22A90E2E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044" t="10327" r="39338" b="6013"/>
          <a:stretch/>
        </p:blipFill>
        <p:spPr>
          <a:xfrm>
            <a:off x="0" y="-11285"/>
            <a:ext cx="3155577" cy="68692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490D89-55A9-8B2B-2420-69B606F088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118" t="10588" r="39264" b="6013"/>
          <a:stretch/>
        </p:blipFill>
        <p:spPr>
          <a:xfrm>
            <a:off x="4518211" y="10180"/>
            <a:ext cx="3155577" cy="68478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85B23F-909B-AAE5-DCE4-128B41A579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265" t="10082" r="39485" b="5997"/>
          <a:stretch/>
        </p:blipFill>
        <p:spPr>
          <a:xfrm>
            <a:off x="9108143" y="-11285"/>
            <a:ext cx="3083857" cy="686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243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5E69E-818F-D7D2-E31F-61215E6B47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29" t="13611" r="8827" b="16527"/>
          <a:stretch/>
        </p:blipFill>
        <p:spPr>
          <a:xfrm>
            <a:off x="1419225" y="923925"/>
            <a:ext cx="10039350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12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BFBD4C-A8FA-321B-E314-BE8CE5F827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118" t="10065" r="39338" b="5751"/>
          <a:stretch/>
        </p:blipFill>
        <p:spPr>
          <a:xfrm>
            <a:off x="0" y="0"/>
            <a:ext cx="3128683" cy="68766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838F5E-EF31-283F-EB2D-D428C77550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044" t="10327" r="39264" b="6013"/>
          <a:stretch/>
        </p:blipFill>
        <p:spPr>
          <a:xfrm>
            <a:off x="4515445" y="-1"/>
            <a:ext cx="3161109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A9CFE4-346F-F935-00FC-B31D423367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485" t="10588" r="39559" b="6275"/>
          <a:stretch/>
        </p:blipFill>
        <p:spPr>
          <a:xfrm>
            <a:off x="9118841" y="-1"/>
            <a:ext cx="307316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592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469769-1BA8-C9C2-32A2-C0660CD5D3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264" t="10327" r="39486" b="5883"/>
          <a:stretch/>
        </p:blipFill>
        <p:spPr>
          <a:xfrm>
            <a:off x="4550007" y="0"/>
            <a:ext cx="30919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69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DA434E-8CC9-20B6-0F1B-B7A123BE42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485" t="15948" r="39559" b="13072"/>
          <a:stretch/>
        </p:blipFill>
        <p:spPr>
          <a:xfrm>
            <a:off x="726141" y="995081"/>
            <a:ext cx="2554941" cy="48678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C56118-0645-AF26-5F22-72E7CFE31D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65" t="15685" r="39559" b="13072"/>
          <a:stretch/>
        </p:blipFill>
        <p:spPr>
          <a:xfrm>
            <a:off x="4809820" y="995081"/>
            <a:ext cx="2572360" cy="48678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1DDAF32-9F7F-C076-0D39-57DF7D43A8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342" t="15817" r="39559" b="13203"/>
          <a:stretch/>
        </p:blipFill>
        <p:spPr>
          <a:xfrm>
            <a:off x="8910918" y="995081"/>
            <a:ext cx="2572360" cy="486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376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4D44E2-E441-948F-4F37-711CDF2BF0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416" t="15817" r="39485" b="13203"/>
          <a:stretch/>
        </p:blipFill>
        <p:spPr>
          <a:xfrm>
            <a:off x="879051" y="995082"/>
            <a:ext cx="2572360" cy="48678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8430BE-D0E1-8287-45BD-A3A5E0ACED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342" t="15948" r="39559" b="13072"/>
          <a:stretch/>
        </p:blipFill>
        <p:spPr>
          <a:xfrm>
            <a:off x="8740589" y="995082"/>
            <a:ext cx="2572360" cy="48678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F1B9BE-9CB9-616E-9074-1D107543FC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856" t="15948" r="4045" b="13072"/>
          <a:stretch/>
        </p:blipFill>
        <p:spPr>
          <a:xfrm>
            <a:off x="4809820" y="995081"/>
            <a:ext cx="2572360" cy="486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68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36A2C5C-2A90-08B9-8E88-CE485180A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451" t="15817" r="39450" b="13203"/>
          <a:stretch/>
        </p:blipFill>
        <p:spPr>
          <a:xfrm>
            <a:off x="8458457" y="995080"/>
            <a:ext cx="2572360" cy="48678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FBFF6DA-D342-1E37-1110-495FBFA032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451" t="15948" r="39450" b="13072"/>
          <a:stretch/>
        </p:blipFill>
        <p:spPr>
          <a:xfrm>
            <a:off x="1161183" y="995081"/>
            <a:ext cx="2572361" cy="486783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C8DABD9-4749-078F-6308-2301192258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415" t="15817" r="39486" b="13203"/>
          <a:stretch/>
        </p:blipFill>
        <p:spPr>
          <a:xfrm>
            <a:off x="4809820" y="995079"/>
            <a:ext cx="2572361" cy="486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476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9543678E-BEA6-771F-7FDA-040502C058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8" b="5409"/>
          <a:stretch/>
        </p:blipFill>
        <p:spPr>
          <a:xfrm>
            <a:off x="1413468" y="2009775"/>
            <a:ext cx="3084091" cy="622935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BCD778BF-8050-7F06-A05B-AC7FDC67F3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1" b="5416"/>
          <a:stretch/>
        </p:blipFill>
        <p:spPr>
          <a:xfrm>
            <a:off x="8063083" y="1485900"/>
            <a:ext cx="3084091" cy="6229350"/>
          </a:xfrm>
          <a:prstGeom prst="rect">
            <a:avLst/>
          </a:prstGeom>
        </p:spPr>
      </p:pic>
      <p:pic>
        <p:nvPicPr>
          <p:cNvPr id="9" name="Picture 8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C06A0CB6-B264-1068-ED4F-6D61960820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1" b="5416"/>
          <a:stretch/>
        </p:blipFill>
        <p:spPr>
          <a:xfrm>
            <a:off x="4947705" y="2286000"/>
            <a:ext cx="3084091" cy="6229350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293154FD-B857-6FE2-930D-65D3326203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5" b="5513"/>
          <a:stretch/>
        </p:blipFill>
        <p:spPr>
          <a:xfrm>
            <a:off x="2586871" y="2371724"/>
            <a:ext cx="3084091" cy="6229351"/>
          </a:xfrm>
          <a:prstGeom prst="rect">
            <a:avLst/>
          </a:prstGeom>
        </p:spPr>
      </p:pic>
      <p:pic>
        <p:nvPicPr>
          <p:cNvPr id="13" name="Picture 12" descr="A screenshot of a login screen&#10;&#10;Description automatically generated with medium confidence">
            <a:extLst>
              <a:ext uri="{FF2B5EF4-FFF2-40B4-BE49-F238E27FC236}">
                <a16:creationId xmlns:a16="http://schemas.microsoft.com/office/drawing/2014/main" id="{63A13E14-8BFC-5B97-8351-2E433B2777E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1" b="5416"/>
          <a:stretch/>
        </p:blipFill>
        <p:spPr>
          <a:xfrm>
            <a:off x="5634279" y="2285999"/>
            <a:ext cx="3084091" cy="622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695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DF3ADE-6C3F-C441-F3B6-D98633317C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75" t="11667" r="13828" b="5555"/>
          <a:stretch/>
        </p:blipFill>
        <p:spPr>
          <a:xfrm>
            <a:off x="1323975" y="381000"/>
            <a:ext cx="9058275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83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931CEB-3928-0885-E4C9-778E11B5CA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97" t="12083" r="13750" b="5324"/>
          <a:stretch/>
        </p:blipFill>
        <p:spPr>
          <a:xfrm>
            <a:off x="1162049" y="512762"/>
            <a:ext cx="9077325" cy="566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602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บวรวัชร ทองอยู่</dc:creator>
  <cp:lastModifiedBy>บวรวัชร ทองอยู่</cp:lastModifiedBy>
  <cp:revision>6</cp:revision>
  <dcterms:created xsi:type="dcterms:W3CDTF">2023-04-27T04:41:27Z</dcterms:created>
  <dcterms:modified xsi:type="dcterms:W3CDTF">2023-05-31T07:03:19Z</dcterms:modified>
</cp:coreProperties>
</file>

<file path=docProps/thumbnail.jpeg>
</file>